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2" r:id="rId2"/>
    <p:sldId id="329" r:id="rId3"/>
    <p:sldId id="330" r:id="rId4"/>
    <p:sldId id="331" r:id="rId5"/>
    <p:sldId id="348" r:id="rId6"/>
    <p:sldId id="334" r:id="rId7"/>
    <p:sldId id="349" r:id="rId8"/>
    <p:sldId id="350" r:id="rId9"/>
    <p:sldId id="353" r:id="rId10"/>
    <p:sldId id="336" r:id="rId11"/>
    <p:sldId id="354" r:id="rId12"/>
    <p:sldId id="338" r:id="rId13"/>
    <p:sldId id="339" r:id="rId14"/>
    <p:sldId id="340" r:id="rId15"/>
    <p:sldId id="341" r:id="rId16"/>
    <p:sldId id="347" r:id="rId17"/>
    <p:sldId id="342" r:id="rId18"/>
    <p:sldId id="351" r:id="rId19"/>
    <p:sldId id="352" r:id="rId20"/>
    <p:sldId id="343" r:id="rId21"/>
    <p:sldId id="344" r:id="rId22"/>
    <p:sldId id="345" r:id="rId23"/>
    <p:sldId id="346" r:id="rId2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004851"/>
    <a:srgbClr val="053139"/>
    <a:srgbClr val="ED8800"/>
    <a:srgbClr val="00A3AD"/>
    <a:srgbClr val="FFFFFF"/>
    <a:srgbClr val="004E40"/>
    <a:srgbClr val="275D38"/>
    <a:srgbClr val="000000"/>
    <a:srgbClr val="C9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1" autoAdjust="0"/>
    <p:restoredTop sz="95588" autoAdjust="0"/>
  </p:normalViewPr>
  <p:slideViewPr>
    <p:cSldViewPr snapToGrid="0" snapToObjects="1" showGuides="1">
      <p:cViewPr>
        <p:scale>
          <a:sx n="107" d="100"/>
          <a:sy n="107" d="100"/>
        </p:scale>
        <p:origin x="904" y="-8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25/1/21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25.1.2021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0.1mm.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10510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 algn="just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 algn="just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pPr algn="just"/>
            <a:r>
              <a:rPr lang="en-US" dirty="0" err="1"/>
              <a:t>Segmentación</a:t>
            </a:r>
            <a:endParaRPr lang="en-US" dirty="0"/>
          </a:p>
          <a:p>
            <a:pPr lvl="1" algn="just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 algn="just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441702"/>
            <a:ext cx="7781731" cy="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Python 3.8</a:t>
            </a:r>
          </a:p>
          <a:p>
            <a:pPr algn="just"/>
            <a:r>
              <a:rPr lang="en-US" dirty="0"/>
              <a:t>Visual Studio Code</a:t>
            </a:r>
          </a:p>
          <a:p>
            <a:pPr lvl="1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 algn="just"/>
            <a:endParaRPr lang="en-US" dirty="0"/>
          </a:p>
          <a:p>
            <a:pPr lvl="1" algn="just"/>
            <a:r>
              <a:rPr lang="en-US" dirty="0" err="1"/>
              <a:t>numpy</a:t>
            </a:r>
            <a:endParaRPr lang="en-US" dirty="0"/>
          </a:p>
          <a:p>
            <a:pPr lvl="1" algn="just"/>
            <a:r>
              <a:rPr lang="en-US" dirty="0" err="1"/>
              <a:t>pydicom</a:t>
            </a:r>
            <a:endParaRPr lang="en-US" dirty="0"/>
          </a:p>
          <a:p>
            <a:pPr lvl="1" algn="just"/>
            <a:r>
              <a:rPr lang="en-US" dirty="0"/>
              <a:t>scikit-image</a:t>
            </a:r>
          </a:p>
          <a:p>
            <a:pPr lvl="1" algn="just"/>
            <a:r>
              <a:rPr lang="en-US" dirty="0" err="1"/>
              <a:t>medpy</a:t>
            </a:r>
            <a:endParaRPr lang="en-US" dirty="0"/>
          </a:p>
          <a:p>
            <a:pPr lvl="1" algn="just"/>
            <a:r>
              <a:rPr lang="en-US" dirty="0" err="1"/>
              <a:t>scipy</a:t>
            </a:r>
            <a:endParaRPr lang="en-US" dirty="0"/>
          </a:p>
          <a:p>
            <a:pPr lvl="1" algn="just"/>
            <a:r>
              <a:rPr lang="en-US" dirty="0"/>
              <a:t>matplotlib</a:t>
            </a:r>
          </a:p>
          <a:p>
            <a:pPr lvl="1" algn="just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CB47AC9B-A53E-7A47-844C-26F6C94AB7EC}"/>
              </a:ext>
            </a:extLst>
          </p:cNvPr>
          <p:cNvSpPr txBox="1"/>
          <p:nvPr/>
        </p:nvSpPr>
        <p:spPr>
          <a:xfrm>
            <a:off x="8242068" y="2465738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Visual_Studio_Code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EAE3C2E0-0155-AE48-A9CE-B2BE8214853F}"/>
              </a:ext>
            </a:extLst>
          </p:cNvPr>
          <p:cNvSpPr txBox="1"/>
          <p:nvPr/>
        </p:nvSpPr>
        <p:spPr>
          <a:xfrm>
            <a:off x="7760100" y="5423341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9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43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10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B490F3A2-7817-4474-8155-A6F9792041E8}"/>
              </a:ext>
            </a:extLst>
          </p:cNvPr>
          <p:cNvSpPr txBox="1"/>
          <p:nvPr/>
        </p:nvSpPr>
        <p:spPr>
          <a:xfrm>
            <a:off x="8789412" y="5274263"/>
            <a:ext cx="494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11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>
                <a:solidFill>
                  <a:srgbClr val="313131"/>
                </a:solidFill>
              </a:rPr>
              <a:t>Identificar</a:t>
            </a:r>
            <a:r>
              <a:rPr lang="es-ES_tradnl" dirty="0"/>
              <a:t>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4" y="3194816"/>
            <a:ext cx="6635932" cy="286702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7E85B943-24A2-41BF-AEEF-6579D46AA9C1}"/>
              </a:ext>
            </a:extLst>
          </p:cNvPr>
          <p:cNvSpPr txBox="1"/>
          <p:nvPr/>
        </p:nvSpPr>
        <p:spPr>
          <a:xfrm>
            <a:off x="7236782" y="5946420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12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13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5021134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Valoración de otra vista adicional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 algn="just"/>
            <a:r>
              <a:rPr lang="es-ES_tradnl" dirty="0"/>
              <a:t>Extracción del cerebro</a:t>
            </a:r>
          </a:p>
          <a:p>
            <a:pPr lvl="1" algn="just"/>
            <a:r>
              <a:rPr lang="es-ES_tradnl" dirty="0"/>
              <a:t>El tratamiento requiere mejora</a:t>
            </a:r>
          </a:p>
          <a:p>
            <a:pPr lvl="1" algn="just"/>
            <a:r>
              <a:rPr lang="es-ES_tradnl" dirty="0"/>
              <a:t>Evaluación útil</a:t>
            </a:r>
          </a:p>
          <a:p>
            <a:pPr algn="just"/>
            <a:r>
              <a:rPr lang="es-ES_tradnl" dirty="0"/>
              <a:t>Segmentación en Desarrollo</a:t>
            </a:r>
          </a:p>
          <a:p>
            <a:pPr algn="just"/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Finalizar con la segmentación del tumor</a:t>
            </a:r>
          </a:p>
          <a:p>
            <a:pPr lvl="1" algn="just"/>
            <a:r>
              <a:rPr lang="es-ES_tradnl" dirty="0"/>
              <a:t>Añadir una evaluación de este proceso</a:t>
            </a:r>
          </a:p>
          <a:p>
            <a:pPr algn="just"/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pPr algn="just"/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 algn="just"/>
            <a:r>
              <a:rPr lang="es-ES_tradnl" dirty="0"/>
              <a:t>Hasta el momento implementaciones para T1</a:t>
            </a:r>
          </a:p>
          <a:p>
            <a:pPr lvl="1" algn="just"/>
            <a:r>
              <a:rPr lang="es-ES_tradnl" dirty="0"/>
              <a:t>Extensión a T2 y FLAIR</a:t>
            </a:r>
          </a:p>
          <a:p>
            <a:pPr algn="just"/>
            <a:r>
              <a:rPr lang="es-ES_tradnl" dirty="0"/>
              <a:t>Extracción de características del tumor</a:t>
            </a:r>
          </a:p>
          <a:p>
            <a:pPr algn="just"/>
            <a:r>
              <a:rPr lang="es-ES_tradnl" dirty="0"/>
              <a:t>Desarrollo y validación del sistema inteligente</a:t>
            </a:r>
          </a:p>
          <a:p>
            <a:pPr algn="just"/>
            <a:r>
              <a:rPr lang="es-ES_tradnl" dirty="0"/>
              <a:t>Análisis estático del código</a:t>
            </a:r>
          </a:p>
          <a:p>
            <a:pPr lvl="1" algn="just"/>
            <a:r>
              <a:rPr lang="es-ES_tradnl" dirty="0"/>
              <a:t>Buenas prácticas</a:t>
            </a:r>
          </a:p>
          <a:p>
            <a:pPr lvl="1" algn="just"/>
            <a:r>
              <a:rPr lang="es-ES_tradnl" dirty="0"/>
              <a:t>Detección de bugs</a:t>
            </a:r>
          </a:p>
          <a:p>
            <a:pPr algn="just"/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r>
              <a:rPr lang="es-ES" dirty="0"/>
              <a:t>Tumores cerebrales primarios		</a:t>
            </a:r>
            <a:r>
              <a:rPr lang="es-ES" u="sng" dirty="0"/>
              <a:t>Glioma</a:t>
            </a:r>
          </a:p>
          <a:p>
            <a:pPr lvl="1"/>
            <a:r>
              <a:rPr lang="es-ES" dirty="0"/>
              <a:t>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3208266" y="2497387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7BD1BCE4-5192-49F9-95D1-EAAC3C9FEEC4}"/>
              </a:ext>
            </a:extLst>
          </p:cNvPr>
          <p:cNvSpPr/>
          <p:nvPr/>
        </p:nvSpPr>
        <p:spPr>
          <a:xfrm>
            <a:off x="2839617" y="2335333"/>
            <a:ext cx="186612" cy="10050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5FC9DFF2-E9E0-4C5C-980D-E91F46D52E5B}"/>
              </a:ext>
            </a:extLst>
          </p:cNvPr>
          <p:cNvSpPr txBox="1">
            <a:spLocks/>
          </p:cNvSpPr>
          <p:nvPr/>
        </p:nvSpPr>
        <p:spPr>
          <a:xfrm>
            <a:off x="415869" y="2258900"/>
            <a:ext cx="2647684" cy="123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Cirugía</a:t>
            </a:r>
            <a:endParaRPr lang="es-ES" u="sng" dirty="0"/>
          </a:p>
          <a:p>
            <a:r>
              <a:rPr lang="es-ES" dirty="0"/>
              <a:t>Radioterapia</a:t>
            </a:r>
          </a:p>
          <a:p>
            <a:r>
              <a:rPr lang="es-ES" dirty="0"/>
              <a:t>Quimioterapia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422032" y="3940963"/>
            <a:ext cx="2647684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3208266" y="3638027"/>
            <a:ext cx="248194" cy="10216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3456460" y="3638027"/>
            <a:ext cx="5374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 o radiocirugía</a:t>
            </a:r>
          </a:p>
          <a:p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52026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Importancia de un primer diagnóstico preciso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6948061" y="291761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obtener una clasificación de este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404346" y="554053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[2]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6" y="1261691"/>
            <a:ext cx="3010151" cy="433461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338DECB-1862-4662-985D-19A4BA6CA673}"/>
              </a:ext>
            </a:extLst>
          </p:cNvPr>
          <p:cNvSpPr txBox="1"/>
          <p:nvPr/>
        </p:nvSpPr>
        <p:spPr>
          <a:xfrm>
            <a:off x="8556995" y="550136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4</a:t>
            </a:r>
            <a:r>
              <a:rPr lang="en-ES" sz="900" dirty="0"/>
              <a:t>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54" y="4663939"/>
            <a:ext cx="1284625" cy="1331768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0BC7FC06-E3C1-4039-9E9C-69987595365B}"/>
              </a:ext>
            </a:extLst>
          </p:cNvPr>
          <p:cNvSpPr txBox="1"/>
          <p:nvPr/>
        </p:nvSpPr>
        <p:spPr>
          <a:xfrm>
            <a:off x="5471657" y="582100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5</a:t>
            </a:r>
            <a:r>
              <a:rPr lang="en-ES" sz="900" dirty="0"/>
              <a:t>]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25.1.2021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4F7239F-F5D7-8444-8554-D53FBAE26ABE}"/>
              </a:ext>
            </a:extLst>
          </p:cNvPr>
          <p:cNvSpPr txBox="1"/>
          <p:nvPr/>
        </p:nvSpPr>
        <p:spPr>
          <a:xfrm>
            <a:off x="4165832" y="496941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6</a:t>
            </a:r>
            <a:r>
              <a:rPr lang="en-ES" sz="900" dirty="0"/>
              <a:t>]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73E24E4-254F-F943-A451-164FB9210FE5}"/>
              </a:ext>
            </a:extLst>
          </p:cNvPr>
          <p:cNvSpPr txBox="1"/>
          <p:nvPr/>
        </p:nvSpPr>
        <p:spPr>
          <a:xfrm>
            <a:off x="8444443" y="4969416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7</a:t>
            </a:r>
            <a:r>
              <a:rPr lang="en-ES" sz="900" dirty="0"/>
              <a:t>]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</TotalTime>
  <Words>1765</Words>
  <Application>Microsoft Macintosh PowerPoint</Application>
  <PresentationFormat>On-screen Show (4:3)</PresentationFormat>
  <Paragraphs>330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239</cp:revision>
  <cp:lastPrinted>2018-07-13T13:37:53Z</cp:lastPrinted>
  <dcterms:created xsi:type="dcterms:W3CDTF">2017-11-28T21:27:45Z</dcterms:created>
  <dcterms:modified xsi:type="dcterms:W3CDTF">2021-01-25T14:00:07Z</dcterms:modified>
</cp:coreProperties>
</file>